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6" r:id="rId1"/>
  </p:sldMasterIdLst>
  <p:notesMasterIdLst>
    <p:notesMasterId r:id="rId11"/>
  </p:notesMasterIdLst>
  <p:sldIdLst>
    <p:sldId id="256" r:id="rId2"/>
    <p:sldId id="261" r:id="rId3"/>
    <p:sldId id="259" r:id="rId4"/>
    <p:sldId id="257" r:id="rId5"/>
    <p:sldId id="264" r:id="rId6"/>
    <p:sldId id="258" r:id="rId7"/>
    <p:sldId id="260" r:id="rId8"/>
    <p:sldId id="263" r:id="rId9"/>
    <p:sldId id="262" r:id="rId10"/>
  </p:sldIdLst>
  <p:sldSz cx="14630400" cy="8229600"/>
  <p:notesSz cx="8229600" cy="14630400"/>
  <p:embeddedFontLst>
    <p:embeddedFont>
      <p:font typeface="Wingdings 2" panose="05020102010507070707" pitchFamily="18" charset="2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aleway Medium" panose="020B0603030101060003" pitchFamily="34" charset="-52"/>
      <p:regular r:id="rId17"/>
    </p:embeddedFont>
  </p:embeddedFontLst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8350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47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551408" y="0"/>
            <a:ext cx="1097280" cy="82296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4246" y="910742"/>
            <a:ext cx="11301984" cy="484997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64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4246" y="5760720"/>
            <a:ext cx="11301984" cy="2029968"/>
          </a:xfrm>
        </p:spPr>
        <p:txBody>
          <a:bodyPr>
            <a:normAutofit/>
          </a:bodyPr>
          <a:lstStyle>
            <a:lvl1pPr marL="0" indent="0" algn="l">
              <a:buNone/>
              <a:defRPr sz="2640" baseline="0">
                <a:solidFill>
                  <a:schemeClr val="tx1">
                    <a:lumMod val="65000"/>
                  </a:schemeClr>
                </a:solidFill>
              </a:defRPr>
            </a:lvl1pPr>
            <a:lvl2pPr marL="548640" indent="0" algn="ctr">
              <a:buNone/>
              <a:defRPr sz="2640"/>
            </a:lvl2pPr>
            <a:lvl3pPr marL="1097280" indent="0" algn="ctr">
              <a:buNone/>
              <a:defRPr sz="264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548640" cy="82296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308502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278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78440" y="457200"/>
            <a:ext cx="2971800" cy="707707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7200"/>
            <a:ext cx="9281160" cy="707707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395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264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588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24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9003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62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0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8282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7698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551408" y="0"/>
            <a:ext cx="1097280" cy="82296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46" y="910742"/>
            <a:ext cx="11301984" cy="484997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864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246" y="5760720"/>
            <a:ext cx="11301984" cy="2029968"/>
          </a:xfrm>
        </p:spPr>
        <p:txBody>
          <a:bodyPr anchor="t">
            <a:normAutofit/>
          </a:bodyPr>
          <a:lstStyle>
            <a:lvl1pPr marL="0" indent="0">
              <a:buNone/>
              <a:defRPr sz="2640">
                <a:solidFill>
                  <a:schemeClr val="tx1">
                    <a:lumMod val="6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548640" cy="82296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92919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4246" y="2194561"/>
            <a:ext cx="5376672" cy="5221604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51776" y="2194561"/>
            <a:ext cx="5376672" cy="5221604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808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246" y="2061455"/>
            <a:ext cx="5376672" cy="87782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6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246" y="3009060"/>
            <a:ext cx="5376672" cy="43975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351776" y="2061455"/>
            <a:ext cx="5376672" cy="87782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400" b="0" kern="1200" spc="12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51776" y="3009060"/>
            <a:ext cx="5376672" cy="43975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1432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08234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3225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98" y="548641"/>
            <a:ext cx="3840480" cy="1920236"/>
          </a:xfrm>
        </p:spPr>
        <p:txBody>
          <a:bodyPr anchor="b">
            <a:normAutofit/>
          </a:bodyPr>
          <a:lstStyle>
            <a:lvl1pPr>
              <a:defRPr sz="384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121" y="822960"/>
            <a:ext cx="7294879" cy="6583680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98" y="2519682"/>
            <a:ext cx="3840480" cy="4572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960"/>
              </a:spcBef>
              <a:buNone/>
              <a:defRPr sz="15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2734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309360"/>
            <a:ext cx="11978640" cy="1097280"/>
          </a:xfrm>
        </p:spPr>
        <p:txBody>
          <a:bodyPr anchor="b">
            <a:normAutofit/>
          </a:bodyPr>
          <a:lstStyle>
            <a:lvl1pPr>
              <a:defRPr sz="3360" b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3551408" cy="6154708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7330308"/>
            <a:ext cx="11978640" cy="71641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sz="1560">
                <a:solidFill>
                  <a:schemeClr val="tx1">
                    <a:lumMod val="75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7978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551408" y="0"/>
            <a:ext cx="1097280" cy="82296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4246" y="438912"/>
            <a:ext cx="11631168" cy="15906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246" y="2194561"/>
            <a:ext cx="10314432" cy="5221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2957051" y="1198245"/>
            <a:ext cx="228599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1951209" y="4855845"/>
            <a:ext cx="42976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51408" y="7406641"/>
            <a:ext cx="1097280" cy="712470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432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89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 spc="-6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456" indent="-219456" algn="l" defTabSz="1097280" rtl="0" eaLnBrk="1" latinLnBrk="0" hangingPunct="1">
        <a:lnSpc>
          <a:spcPct val="95000"/>
        </a:lnSpc>
        <a:spcBef>
          <a:spcPts val="1680"/>
        </a:spcBef>
        <a:spcAft>
          <a:spcPts val="240"/>
        </a:spcAft>
        <a:buClr>
          <a:schemeClr val="accent1"/>
        </a:buClr>
        <a:buSzPct val="80000"/>
        <a:buFont typeface="Arial" pitchFamily="34" charset="0"/>
        <a:buChar char="•"/>
        <a:defRPr sz="2160" kern="1200" spc="12" baseline="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90000"/>
        </a:lnSpc>
        <a:spcBef>
          <a:spcPts val="360"/>
        </a:spcBef>
        <a:spcAft>
          <a:spcPts val="360"/>
        </a:spcAft>
        <a:buClr>
          <a:schemeClr val="accent1"/>
        </a:buClr>
        <a:buFont typeface="Wingdings 2" pitchFamily="18" charset="2"/>
        <a:buChar char="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90000"/>
        </a:lnSpc>
        <a:spcBef>
          <a:spcPts val="360"/>
        </a:spcBef>
        <a:spcAft>
          <a:spcPts val="360"/>
        </a:spcAft>
        <a:buClr>
          <a:schemeClr val="accent1"/>
        </a:buClr>
        <a:buFont typeface="Wingdings 2" pitchFamily="18" charset="2"/>
        <a:buChar char=""/>
        <a:defRPr sz="16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90000"/>
        </a:lnSpc>
        <a:spcBef>
          <a:spcPts val="360"/>
        </a:spcBef>
        <a:spcAft>
          <a:spcPts val="360"/>
        </a:spcAft>
        <a:buClr>
          <a:schemeClr val="accent1"/>
        </a:buClr>
        <a:buFont typeface="Wingdings 2" pitchFamily="18" charset="2"/>
        <a:buChar char=""/>
        <a:defRPr sz="16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90000"/>
        </a:lnSpc>
        <a:spcBef>
          <a:spcPts val="360"/>
        </a:spcBef>
        <a:spcAft>
          <a:spcPts val="360"/>
        </a:spcAft>
        <a:buClr>
          <a:schemeClr val="accent1"/>
        </a:buClr>
        <a:buFont typeface="Wingdings 2" pitchFamily="18" charset="2"/>
        <a:buChar char=""/>
        <a:defRPr sz="16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90000"/>
        </a:lnSpc>
        <a:spcBef>
          <a:spcPts val="360"/>
        </a:spcBef>
        <a:spcAft>
          <a:spcPts val="360"/>
        </a:spcAft>
        <a:buClr>
          <a:schemeClr val="accent1"/>
        </a:buClr>
        <a:buFont typeface="Wingdings 2" pitchFamily="18" charset="2"/>
        <a:buChar char=""/>
        <a:defRPr sz="16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90000"/>
        </a:lnSpc>
        <a:spcBef>
          <a:spcPts val="360"/>
        </a:spcBef>
        <a:spcAft>
          <a:spcPts val="360"/>
        </a:spcAft>
        <a:buClr>
          <a:schemeClr val="accent1"/>
        </a:buClr>
        <a:buFont typeface="Wingdings 2" pitchFamily="18" charset="2"/>
        <a:buChar char=""/>
        <a:defRPr sz="16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90000"/>
        </a:lnSpc>
        <a:spcBef>
          <a:spcPts val="360"/>
        </a:spcBef>
        <a:spcAft>
          <a:spcPts val="360"/>
        </a:spcAft>
        <a:buClr>
          <a:schemeClr val="accent1"/>
        </a:buClr>
        <a:buFont typeface="Wingdings 2" pitchFamily="18" charset="2"/>
        <a:buChar char=""/>
        <a:defRPr sz="16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90000"/>
        </a:lnSpc>
        <a:spcBef>
          <a:spcPts val="360"/>
        </a:spcBef>
        <a:spcAft>
          <a:spcPts val="360"/>
        </a:spcAft>
        <a:buClr>
          <a:schemeClr val="accent1"/>
        </a:buClr>
        <a:buFont typeface="Wingdings 2" pitchFamily="18" charset="2"/>
        <a:buChar char=""/>
        <a:defRPr sz="16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microsoft.com/office/2007/relationships/hdphoto" Target="../media/hdphoto2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437" y="342900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Создание HTML-файла с числами на C++</a:t>
            </a:r>
            <a:endParaRPr lang="en-US" sz="4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07109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Структура HTML-документа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812977"/>
            <a:ext cx="7415927" cy="2345531"/>
          </a:xfrm>
          <a:prstGeom prst="roundRect">
            <a:avLst>
              <a:gd name="adj" fmla="val 15789"/>
            </a:avLst>
          </a:prstGeom>
          <a:solidFill>
            <a:srgbClr val="4D4000"/>
          </a:solidFill>
          <a:ln/>
        </p:spPr>
      </p:sp>
      <p:sp>
        <p:nvSpPr>
          <p:cNvPr id="5" name="Shape 2"/>
          <p:cNvSpPr/>
          <p:nvPr/>
        </p:nvSpPr>
        <p:spPr>
          <a:xfrm>
            <a:off x="851773" y="3812977"/>
            <a:ext cx="7440454" cy="3680023"/>
          </a:xfrm>
          <a:prstGeom prst="roundRect">
            <a:avLst>
              <a:gd name="adj" fmla="val 1579"/>
            </a:avLst>
          </a:prstGeom>
          <a:solidFill>
            <a:srgbClr val="4D4000"/>
          </a:solidFill>
          <a:ln/>
        </p:spPr>
      </p:sp>
      <p:sp>
        <p:nvSpPr>
          <p:cNvPr id="6" name="Text 3"/>
          <p:cNvSpPr/>
          <p:nvPr/>
        </p:nvSpPr>
        <p:spPr>
          <a:xfrm>
            <a:off x="1098590" y="3998119"/>
            <a:ext cx="6946821" cy="3405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&lt;!DOCTYPE html&gt;</a:t>
            </a:r>
          </a:p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&lt;head&gt;</a:t>
            </a:r>
          </a:p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&lt;meta charset="UTF-8"&gt;</a:t>
            </a:r>
          </a:p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&lt;title&gt;</a:t>
            </a:r>
            <a:r>
              <a:rPr lang="ru-RU" sz="19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заголовок страницы&lt;/</a:t>
            </a:r>
            <a:r>
              <a:rPr lang="en-US" sz="19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title&gt;</a:t>
            </a:r>
          </a:p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&lt;/head&gt;</a:t>
            </a:r>
          </a:p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&lt;body&gt;</a:t>
            </a:r>
          </a:p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&lt;/body&gt;</a:t>
            </a:r>
          </a:p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&lt;/html&gt;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275415"/>
            <a:ext cx="932092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 smtClean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HTML</a:t>
            </a:r>
            <a:r>
              <a:rPr lang="ru-RU" sz="4300" b="1" dirty="0" smtClean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4300" b="1" dirty="0" smtClean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структур</a:t>
            </a:r>
            <a:r>
              <a:rPr lang="ru-RU" sz="4300" b="1" dirty="0" smtClean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а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33150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977146" y="5403413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5998051" y="5395913"/>
            <a:ext cx="316833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Закрытие тегов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5998051" y="5886927"/>
            <a:ext cx="329279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Запись &lt;/body&gt; и &lt;/html&gt;.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67682" y="533150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5380792" y="5403413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010100" y="5395913"/>
            <a:ext cx="4125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 err="1" smtClean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Закрытие</a:t>
            </a:r>
            <a:r>
              <a:rPr lang="ru-RU" sz="2150" b="1" dirty="0" smtClean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/открытие</a:t>
            </a:r>
            <a:r>
              <a:rPr lang="en-US" sz="2150" b="1" dirty="0" smtClean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потока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010100" y="5886927"/>
            <a:ext cx="445520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ru-RU" sz="1900" dirty="0" smtClean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Запись </a:t>
            </a:r>
            <a:r>
              <a:rPr lang="en-US" sz="1900" dirty="0" err="1" smtClean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ofstream</a:t>
            </a:r>
            <a:r>
              <a:rPr lang="ru-RU" sz="1900" dirty="0" smtClean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/</a:t>
            </a:r>
            <a:r>
              <a:rPr lang="en-US" sz="1900" dirty="0" smtClean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close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166503" y="533150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9279612" y="5403413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6" name="Text 3"/>
          <p:cNvSpPr/>
          <p:nvPr/>
        </p:nvSpPr>
        <p:spPr>
          <a:xfrm>
            <a:off x="1632704" y="5395913"/>
            <a:ext cx="295521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sz="2150" b="1" dirty="0" smtClean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Открытие</a:t>
            </a:r>
            <a:r>
              <a:rPr lang="en-US" sz="2150" b="1" dirty="0" smtClean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тегов</a:t>
            </a:r>
            <a:endParaRPr lang="en-US" sz="2150" dirty="0"/>
          </a:p>
        </p:txBody>
      </p:sp>
      <p:sp>
        <p:nvSpPr>
          <p:cNvPr id="17" name="Text 4"/>
          <p:cNvSpPr/>
          <p:nvPr/>
        </p:nvSpPr>
        <p:spPr>
          <a:xfrm>
            <a:off x="1632705" y="5886927"/>
            <a:ext cx="329279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Запись </a:t>
            </a:r>
            <a:r>
              <a:rPr lang="en-US" sz="1900" dirty="0" smtClean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&lt;body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&gt; и </a:t>
            </a:r>
            <a:r>
              <a:rPr lang="en-US" sz="1900" dirty="0" smtClean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&lt;html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&gt;.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734735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Начало программы и подключение библиотек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94993" y="3150156"/>
            <a:ext cx="555308" cy="641747"/>
          </a:xfrm>
          <a:prstGeom prst="roundRect">
            <a:avLst>
              <a:gd name="adj" fmla="val 9880"/>
            </a:avLst>
          </a:prstGeom>
          <a:solidFill>
            <a:srgbClr val="4D4D51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162419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89867" y="33089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iostream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789867" y="3799999"/>
            <a:ext cx="64900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Вывод текста в консоль.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894993" y="4800005"/>
            <a:ext cx="555308" cy="641747"/>
          </a:xfrm>
          <a:prstGeom prst="roundRect">
            <a:avLst>
              <a:gd name="adj" fmla="val 9880"/>
            </a:avLst>
          </a:prstGeom>
          <a:solidFill>
            <a:srgbClr val="4D4D51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4812268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89867" y="495883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fstream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789867" y="5449848"/>
            <a:ext cx="64900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Работа с файлами.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894993" y="6449854"/>
            <a:ext cx="555308" cy="641747"/>
          </a:xfrm>
          <a:prstGeom prst="roundRect">
            <a:avLst>
              <a:gd name="adj" fmla="val 9880"/>
            </a:avLst>
          </a:prstGeom>
          <a:solidFill>
            <a:srgbClr val="4D4D51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6462117"/>
            <a:ext cx="617220" cy="6172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89867" y="66086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 err="1" smtClean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ofstream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789867" y="7099697"/>
            <a:ext cx="64900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Создание/открытие index.html.</a:t>
            </a:r>
            <a:endParaRPr lang="en-US" sz="1900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164" y="1127760"/>
            <a:ext cx="9525000" cy="504825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598" y="5412361"/>
            <a:ext cx="9695206" cy="27167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734735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Начало программы и подключение библиотек</a:t>
            </a:r>
            <a:endParaRPr lang="en-US" sz="4300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636" y="2289128"/>
            <a:ext cx="7902519" cy="450219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4"/>
          <a:srcRect r="61039"/>
          <a:stretch/>
        </p:blipFill>
        <p:spPr>
          <a:xfrm>
            <a:off x="9309639" y="2165936"/>
            <a:ext cx="5088985" cy="4524596"/>
          </a:xfrm>
          <a:prstGeom prst="rect">
            <a:avLst/>
          </a:prstGeom>
        </p:spPr>
      </p:pic>
      <p:pic>
        <p:nvPicPr>
          <p:cNvPr id="1026" name="Picture 2" descr="Html файл – Бесплатные иконки: интерфейс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191" y="3608192"/>
            <a:ext cx="1640084" cy="164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Стрелка влево 22"/>
          <p:cNvSpPr/>
          <p:nvPr/>
        </p:nvSpPr>
        <p:spPr>
          <a:xfrm rot="10800000">
            <a:off x="7222522" y="4222693"/>
            <a:ext cx="698722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лево 23"/>
          <p:cNvSpPr/>
          <p:nvPr/>
        </p:nvSpPr>
        <p:spPr>
          <a:xfrm rot="10800000">
            <a:off x="9382692" y="4222693"/>
            <a:ext cx="698722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Кнопка открытия файла – Бесплатные иконки: интерфейс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154" y="6566707"/>
            <a:ext cx="1368929" cy="136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Файл черный закругленный символ – Бесплатные иконки: интерфейс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682" y="6633985"/>
            <a:ext cx="1173830" cy="11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33489" y="6049462"/>
            <a:ext cx="5366856" cy="2403418"/>
          </a:xfrm>
          <a:prstGeom prst="rect">
            <a:avLst/>
          </a:prstGeom>
        </p:spPr>
      </p:pic>
      <p:sp>
        <p:nvSpPr>
          <p:cNvPr id="28" name="Стрелка влево 27"/>
          <p:cNvSpPr/>
          <p:nvPr/>
        </p:nvSpPr>
        <p:spPr>
          <a:xfrm rot="10800000">
            <a:off x="4620039" y="6888833"/>
            <a:ext cx="698722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0450" y="6130288"/>
            <a:ext cx="4870697" cy="2181225"/>
          </a:xfrm>
          <a:prstGeom prst="rect">
            <a:avLst/>
          </a:prstGeom>
        </p:spPr>
      </p:pic>
      <p:sp>
        <p:nvSpPr>
          <p:cNvPr id="30" name="Стрелка влево 29"/>
          <p:cNvSpPr/>
          <p:nvPr/>
        </p:nvSpPr>
        <p:spPr>
          <a:xfrm rot="10800000">
            <a:off x="12054248" y="6888834"/>
            <a:ext cx="698722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29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340" y="489228"/>
            <a:ext cx="6844427" cy="493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Логика форматирования чисел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257" y="1203721"/>
            <a:ext cx="889040" cy="10669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260057" y="1381481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Цикл for (1-100)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11260057" y="1735216"/>
            <a:ext cx="1231892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Переменная i от 1 до 100.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3257" y="2270640"/>
            <a:ext cx="889040" cy="10669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260057" y="2448400"/>
            <a:ext cx="2190393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 % 3 == 0 &amp;&amp; i % 2 == 0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1260057" y="2802135"/>
            <a:ext cx="1231892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Жирный и курсив (</a:t>
            </a:r>
            <a:r>
              <a:rPr lang="en-US" sz="1400" b="1" i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число</a:t>
            </a: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).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3257" y="3337559"/>
            <a:ext cx="889040" cy="106691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260057" y="3515319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 % 3 == 0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11260057" y="3869054"/>
            <a:ext cx="1231892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Только жирный (</a:t>
            </a:r>
            <a:r>
              <a:rPr lang="en-US" sz="14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число</a:t>
            </a: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).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3257" y="4404478"/>
            <a:ext cx="889040" cy="106691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260057" y="4582238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 % 2 == 0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11260057" y="4935973"/>
            <a:ext cx="1231892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Только курсив (</a:t>
            </a:r>
            <a:r>
              <a:rPr lang="en-US" sz="1400" i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число</a:t>
            </a: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).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3257" y="5471397"/>
            <a:ext cx="889040" cy="106691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1260057" y="5649157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Иначе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11260057" y="6002892"/>
            <a:ext cx="1231892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Обычное число.</a:t>
            </a:r>
            <a:endParaRPr lang="en-US" sz="14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3257" y="6538316"/>
            <a:ext cx="889040" cy="106691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260057" y="6716076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Пробел</a:t>
            </a:r>
            <a:endParaRPr lang="en-US" sz="1550" dirty="0"/>
          </a:p>
        </p:txBody>
      </p:sp>
      <p:sp>
        <p:nvSpPr>
          <p:cNvPr id="20" name="Text 12"/>
          <p:cNvSpPr/>
          <p:nvPr/>
        </p:nvSpPr>
        <p:spPr>
          <a:xfrm>
            <a:off x="11260057" y="7069811"/>
            <a:ext cx="1231892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После каждого числа.</a:t>
            </a:r>
            <a:endParaRPr lang="en-US" sz="1400" dirty="0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989" b="100000" l="975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8937" y="5738645"/>
            <a:ext cx="781159" cy="8478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8937" y="3525094"/>
            <a:ext cx="784097" cy="8668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8938" y="2266948"/>
            <a:ext cx="826966" cy="94310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8937" y="4619218"/>
            <a:ext cx="713354" cy="8668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0" name="Стрелка влево 29"/>
          <p:cNvSpPr/>
          <p:nvPr/>
        </p:nvSpPr>
        <p:spPr>
          <a:xfrm>
            <a:off x="7627735" y="2448400"/>
            <a:ext cx="2234600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 влево 30"/>
          <p:cNvSpPr/>
          <p:nvPr/>
        </p:nvSpPr>
        <p:spPr>
          <a:xfrm>
            <a:off x="7589132" y="3542732"/>
            <a:ext cx="2234600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трелка влево 31"/>
          <p:cNvSpPr/>
          <p:nvPr/>
        </p:nvSpPr>
        <p:spPr>
          <a:xfrm>
            <a:off x="7641903" y="4585032"/>
            <a:ext cx="2234600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трелка влево 32"/>
          <p:cNvSpPr/>
          <p:nvPr/>
        </p:nvSpPr>
        <p:spPr>
          <a:xfrm>
            <a:off x="7678409" y="5763248"/>
            <a:ext cx="2234600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1" t="43690" r="27965" b="43457"/>
          <a:stretch/>
        </p:blipFill>
        <p:spPr>
          <a:xfrm>
            <a:off x="553877" y="6538316"/>
            <a:ext cx="4629150" cy="9715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6" name="Стрелка влево 35"/>
          <p:cNvSpPr/>
          <p:nvPr/>
        </p:nvSpPr>
        <p:spPr>
          <a:xfrm>
            <a:off x="5532747" y="6716076"/>
            <a:ext cx="4380261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Стрелка влево 38"/>
          <p:cNvSpPr/>
          <p:nvPr/>
        </p:nvSpPr>
        <p:spPr>
          <a:xfrm>
            <a:off x="5532747" y="1406100"/>
            <a:ext cx="4329588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 rotWithShape="1">
          <a:blip r:embed="rId18"/>
          <a:srcRect b="18847"/>
          <a:stretch/>
        </p:blipFill>
        <p:spPr>
          <a:xfrm>
            <a:off x="143580" y="858152"/>
            <a:ext cx="5885745" cy="5369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6291" y="38815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Подтверждение создания файла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4833102" y="4891106"/>
            <a:ext cx="3553658" cy="2247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8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8800" dirty="0"/>
          </a:p>
        </p:txBody>
      </p:sp>
      <p:sp>
        <p:nvSpPr>
          <p:cNvPr id="5" name="Text 2"/>
          <p:cNvSpPr/>
          <p:nvPr/>
        </p:nvSpPr>
        <p:spPr>
          <a:xfrm>
            <a:off x="6912452" y="47619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Сообщение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507223" y="5136433"/>
            <a:ext cx="35536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Вывод в консоль.</a:t>
            </a:r>
            <a:endParaRPr lang="en-US" sz="19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291" y="6280341"/>
            <a:ext cx="8297177" cy="1627248"/>
          </a:xfrm>
          <a:prstGeom prst="rect">
            <a:avLst/>
          </a:prstGeom>
        </p:spPr>
      </p:pic>
      <p:sp>
        <p:nvSpPr>
          <p:cNvPr id="11" name="Стрелка влево 10"/>
          <p:cNvSpPr/>
          <p:nvPr/>
        </p:nvSpPr>
        <p:spPr>
          <a:xfrm rot="16200000">
            <a:off x="8811071" y="4711312"/>
            <a:ext cx="1917700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279" y="1912848"/>
            <a:ext cx="8077200" cy="27710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864037" y="734735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ru-RU" sz="4300" b="1" dirty="0" smtClean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Код и работа программы</a:t>
            </a:r>
            <a:endParaRPr lang="en-US" sz="43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r="18647"/>
          <a:stretch/>
        </p:blipFill>
        <p:spPr>
          <a:xfrm>
            <a:off x="5953367" y="4043311"/>
            <a:ext cx="3390988" cy="8733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560" y="1084375"/>
            <a:ext cx="5526761" cy="6573725"/>
          </a:xfrm>
          <a:prstGeom prst="rect">
            <a:avLst/>
          </a:prstGeom>
        </p:spPr>
      </p:pic>
      <p:sp>
        <p:nvSpPr>
          <p:cNvPr id="9" name="Стрелка влево 8"/>
          <p:cNvSpPr/>
          <p:nvPr/>
        </p:nvSpPr>
        <p:spPr>
          <a:xfrm rot="10800000">
            <a:off x="5207032" y="4117663"/>
            <a:ext cx="631010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лево 9"/>
          <p:cNvSpPr/>
          <p:nvPr/>
        </p:nvSpPr>
        <p:spPr>
          <a:xfrm rot="10800000">
            <a:off x="9399423" y="4117662"/>
            <a:ext cx="631010" cy="72467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8255" y="1743074"/>
            <a:ext cx="5617030" cy="58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3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5737" y="300434"/>
            <a:ext cx="674893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Результат в браузере</a:t>
            </a:r>
            <a:endParaRPr lang="en-US" sz="43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67" y="2082799"/>
            <a:ext cx="11978712" cy="4459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496E7BF3-C1FD-488C-8ABE-6373715BBF6A}"/>
  <p:tag name="ISPRING_RESOURCE_FOLDER" val="C:\Users\ivat1\Downloads\Sozdanie-HTML-fajla-s-chislami-na-C (1)\"/>
  <p:tag name="ISPRING_PRESENTATION_PATH" val="C:\Users\ivat1\Downloads\Sozdanie-HTML-fajla-s-chislami-na-C (1).pptx"/>
  <p:tag name="ISPRING_PROJECT_VERSION" val="9.32"/>
  <p:tag name="ISPRING_PROJECT_FOLDER_UPDATED" val="1"/>
</p:tagLst>
</file>

<file path=ppt/theme/theme1.xml><?xml version="1.0" encoding="utf-8"?>
<a:theme xmlns:a="http://schemas.openxmlformats.org/drawingml/2006/main" name="View">
  <a:themeElements>
    <a:clrScheme name="Другая 3">
      <a:dk1>
        <a:srgbClr val="3A3838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73</TotalTime>
  <Words>184</Words>
  <Application>Microsoft Office PowerPoint</Application>
  <PresentationFormat>Произвольный</PresentationFormat>
  <Paragraphs>55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Century Schoolbook</vt:lpstr>
      <vt:lpstr>Arial</vt:lpstr>
      <vt:lpstr>Wingdings 2</vt:lpstr>
      <vt:lpstr>Consolas Medium</vt:lpstr>
      <vt:lpstr>Calibri</vt:lpstr>
      <vt:lpstr>Raleway Medium</vt:lpstr>
      <vt:lpstr>Comfortaa Bold</vt:lpstr>
      <vt:lpstr>View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ivat1056</dc:creator>
  <cp:lastModifiedBy>иван матвеев</cp:lastModifiedBy>
  <cp:revision>12</cp:revision>
  <dcterms:created xsi:type="dcterms:W3CDTF">2025-06-17T20:36:17Z</dcterms:created>
  <dcterms:modified xsi:type="dcterms:W3CDTF">2025-06-17T21:59:50Z</dcterms:modified>
</cp:coreProperties>
</file>